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68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5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A00"/>
    <a:srgbClr val="D6D932"/>
    <a:srgbClr val="EDE333"/>
    <a:srgbClr val="D3D92F"/>
    <a:srgbClr val="EDE432"/>
    <a:srgbClr val="DCDC30"/>
    <a:srgbClr val="EAE232"/>
    <a:srgbClr val="F0EE9A"/>
    <a:srgbClr val="E6D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330CA-6E17-4E5C-8114-17C8FF8CCE4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44A70A21-AB1C-4D38-B898-D3460E9F3FF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即日起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~</a:t>
          </a:r>
        </a:p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12/10(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1A0022EB-5E51-4A3A-AA5E-DF55B14F3D9A}" type="parTrans" cxnId="{D63F08F7-FA5A-48C8-A264-4B4F270F3D2D}">
      <dgm:prSet/>
      <dgm:spPr/>
      <dgm:t>
        <a:bodyPr/>
        <a:lstStyle/>
        <a:p>
          <a:endParaRPr lang="zh-TW" altLang="en-US"/>
        </a:p>
      </dgm:t>
    </dgm:pt>
    <dgm:pt modelId="{18CF8194-16AF-43EF-BB4D-B011FA0CAFCD}" type="sibTrans" cxnId="{D63F08F7-FA5A-48C8-A264-4B4F270F3D2D}">
      <dgm:prSet/>
      <dgm:spPr/>
      <dgm:t>
        <a:bodyPr/>
        <a:lstStyle/>
        <a:p>
          <a:endParaRPr lang="zh-TW" altLang="en-US"/>
        </a:p>
      </dgm:t>
    </dgm:pt>
    <dgm:pt modelId="{E138E592-AA59-4E96-813F-F83569F50A2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12/10(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12/14(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一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A4E6C96-2577-4411-9C48-F0968A72D703}" type="parTrans" cxnId="{3A0C1B69-9000-4736-92EB-C07A3325DE3E}">
      <dgm:prSet/>
      <dgm:spPr/>
      <dgm:t>
        <a:bodyPr/>
        <a:lstStyle/>
        <a:p>
          <a:endParaRPr lang="zh-TW" altLang="en-US"/>
        </a:p>
      </dgm:t>
    </dgm:pt>
    <dgm:pt modelId="{EB99B61A-435D-4FB2-A1F5-C4B3A67A2AA9}" type="sibTrans" cxnId="{3A0C1B69-9000-4736-92EB-C07A3325DE3E}">
      <dgm:prSet/>
      <dgm:spPr/>
      <dgm:t>
        <a:bodyPr/>
        <a:lstStyle/>
        <a:p>
          <a:endParaRPr lang="zh-TW" altLang="en-US"/>
        </a:p>
      </dgm:t>
    </dgm:pt>
    <dgm:pt modelId="{7D815321-9117-4C0D-A72F-5C357B1FCCE5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12/14(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一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12/16(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三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DB5F9A8F-36BB-4EF8-BB2B-59CC17F1B0AB}" type="parTrans" cxnId="{02F20D9F-9732-4E2F-BC75-54CFB5A11CE6}">
      <dgm:prSet/>
      <dgm:spPr/>
      <dgm:t>
        <a:bodyPr/>
        <a:lstStyle/>
        <a:p>
          <a:endParaRPr lang="zh-TW" altLang="en-US"/>
        </a:p>
      </dgm:t>
    </dgm:pt>
    <dgm:pt modelId="{D16D694F-9628-4F5A-AF34-D569AA336EF1}" type="sibTrans" cxnId="{02F20D9F-9732-4E2F-BC75-54CFB5A11CE6}">
      <dgm:prSet/>
      <dgm:spPr/>
      <dgm:t>
        <a:bodyPr/>
        <a:lstStyle/>
        <a:p>
          <a:endParaRPr lang="zh-TW" altLang="en-US"/>
        </a:p>
      </dgm:t>
    </dgm:pt>
    <dgm:pt modelId="{5D5F7068-80B9-4DE4-BC4B-74DDD536F6B2}">
      <dgm:prSet phldrT="[文字]" custT="1"/>
      <dgm:spPr>
        <a:solidFill>
          <a:schemeClr val="bg1"/>
        </a:solidFill>
        <a:ln w="76200"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altLang="zh-TW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12/16(</a:t>
          </a:r>
          <a:r>
            <a:rPr lang="zh-TW" altLang="en-US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三</a:t>
          </a:r>
          <a:r>
            <a:rPr lang="en-US" altLang="zh-TW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</a:p>
        <a:p>
          <a:pPr>
            <a:spcAft>
              <a:spcPts val="0"/>
            </a:spcAft>
          </a:pPr>
          <a:r>
            <a:rPr lang="zh-TW" altLang="en-US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下午</a:t>
          </a:r>
          <a:r>
            <a:rPr lang="en-US" altLang="zh-TW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24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時止</a:t>
          </a:r>
          <a:endParaRPr lang="zh-TW" altLang="en-US" sz="2400" dirty="0">
            <a:solidFill>
              <a:srgbClr val="FF0000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94961590-565B-4407-A5F7-B8975C7A755E}" type="parTrans" cxnId="{9F1C707B-A306-4CA8-B02C-59C4B630E409}">
      <dgm:prSet/>
      <dgm:spPr/>
      <dgm:t>
        <a:bodyPr/>
        <a:lstStyle/>
        <a:p>
          <a:endParaRPr lang="zh-TW" altLang="en-US"/>
        </a:p>
      </dgm:t>
    </dgm:pt>
    <dgm:pt modelId="{3486E1A5-319E-4008-876E-6ED9D85A2E17}" type="sibTrans" cxnId="{9F1C707B-A306-4CA8-B02C-59C4B630E409}">
      <dgm:prSet/>
      <dgm:spPr/>
      <dgm:t>
        <a:bodyPr/>
        <a:lstStyle/>
        <a:p>
          <a:endParaRPr lang="zh-TW" altLang="en-US"/>
        </a:p>
      </dgm:t>
    </dgm:pt>
    <dgm:pt modelId="{63B71302-1E86-46F9-BF74-4F0A67E5D810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12/17(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>
            <a:spcAft>
              <a:spcPts val="0"/>
            </a:spcAft>
          </a:pP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12/22(</a:t>
          </a:r>
          <a:r>
            <a:rPr lang="zh-TW" altLang="en-US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二</a:t>
          </a:r>
          <a:r>
            <a:rPr lang="en-US" altLang="zh-TW" sz="20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EC4F9CB5-ED6D-441F-937F-DAD1BF0A47EF}" type="parTrans" cxnId="{0CE89278-6A04-4AE5-AEE4-2DC8D0471094}">
      <dgm:prSet/>
      <dgm:spPr/>
      <dgm:t>
        <a:bodyPr/>
        <a:lstStyle/>
        <a:p>
          <a:endParaRPr lang="zh-TW" altLang="en-US"/>
        </a:p>
      </dgm:t>
    </dgm:pt>
    <dgm:pt modelId="{DA60DBA2-22C2-4438-AF3F-0E19C2CA8B70}" type="sibTrans" cxnId="{0CE89278-6A04-4AE5-AEE4-2DC8D0471094}">
      <dgm:prSet/>
      <dgm:spPr/>
      <dgm:t>
        <a:bodyPr/>
        <a:lstStyle/>
        <a:p>
          <a:endParaRPr lang="zh-TW" altLang="en-US"/>
        </a:p>
      </dgm:t>
    </dgm:pt>
    <dgm:pt modelId="{E61A72D0-7B90-4B63-AF0A-86A3AED13E7A}" type="pres">
      <dgm:prSet presAssocID="{9D9330CA-6E17-4E5C-8114-17C8FF8CCE43}" presName="Name0" presStyleCnt="0">
        <dgm:presLayoutVars>
          <dgm:dir/>
          <dgm:animLvl val="lvl"/>
          <dgm:resizeHandles val="exact"/>
        </dgm:presLayoutVars>
      </dgm:prSet>
      <dgm:spPr/>
    </dgm:pt>
    <dgm:pt modelId="{4DFDF860-98D0-4D20-A3B9-F351E19A655F}" type="pres">
      <dgm:prSet presAssocID="{44A70A21-AB1C-4D38-B898-D3460E9F3FF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813095-AD10-4720-A7CF-6C47EF608868}" type="pres">
      <dgm:prSet presAssocID="{18CF8194-16AF-43EF-BB4D-B011FA0CAFCD}" presName="parTxOnlySpace" presStyleCnt="0"/>
      <dgm:spPr/>
    </dgm:pt>
    <dgm:pt modelId="{E440D623-42DF-4CD6-A359-5D729CB9538C}" type="pres">
      <dgm:prSet presAssocID="{E138E592-AA59-4E96-813F-F83569F50A2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B34775-46AE-414A-9983-708B86BB1E45}" type="pres">
      <dgm:prSet presAssocID="{EB99B61A-435D-4FB2-A1F5-C4B3A67A2AA9}" presName="parTxOnlySpace" presStyleCnt="0"/>
      <dgm:spPr/>
    </dgm:pt>
    <dgm:pt modelId="{9022B2B7-1FBF-404D-AC36-88DFC011C44B}" type="pres">
      <dgm:prSet presAssocID="{7D815321-9117-4C0D-A72F-5C357B1FCCE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B7F843-D312-4705-8FED-BD367BE4FD75}" type="pres">
      <dgm:prSet presAssocID="{D16D694F-9628-4F5A-AF34-D569AA336EF1}" presName="parTxOnlySpace" presStyleCnt="0"/>
      <dgm:spPr/>
    </dgm:pt>
    <dgm:pt modelId="{8A678770-6357-42FD-90CB-98FC7314E838}" type="pres">
      <dgm:prSet presAssocID="{5D5F7068-80B9-4DE4-BC4B-74DDD536F6B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C887DA-2BB2-4C60-ADDC-8D2A820991A7}" type="pres">
      <dgm:prSet presAssocID="{3486E1A5-319E-4008-876E-6ED9D85A2E17}" presName="parTxOnlySpace" presStyleCnt="0"/>
      <dgm:spPr/>
    </dgm:pt>
    <dgm:pt modelId="{BC7CFA66-352B-4104-9C28-755B656951E2}" type="pres">
      <dgm:prSet presAssocID="{63B71302-1E86-46F9-BF74-4F0A67E5D81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A0D996-1E0F-495A-A8E0-4EF7A15E7EBC}" type="presOf" srcId="{5D5F7068-80B9-4DE4-BC4B-74DDD536F6B2}" destId="{8A678770-6357-42FD-90CB-98FC7314E838}" srcOrd="0" destOrd="0" presId="urn:microsoft.com/office/officeart/2005/8/layout/chevron1"/>
    <dgm:cxn modelId="{8496CB89-6808-4EB0-A107-1ABD063E38E0}" type="presOf" srcId="{9D9330CA-6E17-4E5C-8114-17C8FF8CCE43}" destId="{E61A72D0-7B90-4B63-AF0A-86A3AED13E7A}" srcOrd="0" destOrd="0" presId="urn:microsoft.com/office/officeart/2005/8/layout/chevron1"/>
    <dgm:cxn modelId="{02F20D9F-9732-4E2F-BC75-54CFB5A11CE6}" srcId="{9D9330CA-6E17-4E5C-8114-17C8FF8CCE43}" destId="{7D815321-9117-4C0D-A72F-5C357B1FCCE5}" srcOrd="2" destOrd="0" parTransId="{DB5F9A8F-36BB-4EF8-BB2B-59CC17F1B0AB}" sibTransId="{D16D694F-9628-4F5A-AF34-D569AA336EF1}"/>
    <dgm:cxn modelId="{0CE89278-6A04-4AE5-AEE4-2DC8D0471094}" srcId="{9D9330CA-6E17-4E5C-8114-17C8FF8CCE43}" destId="{63B71302-1E86-46F9-BF74-4F0A67E5D810}" srcOrd="4" destOrd="0" parTransId="{EC4F9CB5-ED6D-441F-937F-DAD1BF0A47EF}" sibTransId="{DA60DBA2-22C2-4438-AF3F-0E19C2CA8B70}"/>
    <dgm:cxn modelId="{6EF57062-0464-4A5F-B085-A611807F3BFA}" type="presOf" srcId="{7D815321-9117-4C0D-A72F-5C357B1FCCE5}" destId="{9022B2B7-1FBF-404D-AC36-88DFC011C44B}" srcOrd="0" destOrd="0" presId="urn:microsoft.com/office/officeart/2005/8/layout/chevron1"/>
    <dgm:cxn modelId="{D63F08F7-FA5A-48C8-A264-4B4F270F3D2D}" srcId="{9D9330CA-6E17-4E5C-8114-17C8FF8CCE43}" destId="{44A70A21-AB1C-4D38-B898-D3460E9F3FF4}" srcOrd="0" destOrd="0" parTransId="{1A0022EB-5E51-4A3A-AA5E-DF55B14F3D9A}" sibTransId="{18CF8194-16AF-43EF-BB4D-B011FA0CAFCD}"/>
    <dgm:cxn modelId="{B87D88BC-CB4F-4195-95DC-2775F13DFC59}" type="presOf" srcId="{63B71302-1E86-46F9-BF74-4F0A67E5D810}" destId="{BC7CFA66-352B-4104-9C28-755B656951E2}" srcOrd="0" destOrd="0" presId="urn:microsoft.com/office/officeart/2005/8/layout/chevron1"/>
    <dgm:cxn modelId="{3A0C1B69-9000-4736-92EB-C07A3325DE3E}" srcId="{9D9330CA-6E17-4E5C-8114-17C8FF8CCE43}" destId="{E138E592-AA59-4E96-813F-F83569F50A29}" srcOrd="1" destOrd="0" parTransId="{5A4E6C96-2577-4411-9C48-F0968A72D703}" sibTransId="{EB99B61A-435D-4FB2-A1F5-C4B3A67A2AA9}"/>
    <dgm:cxn modelId="{D7A37E62-F56A-4E6A-BC8A-424BB554ED11}" type="presOf" srcId="{E138E592-AA59-4E96-813F-F83569F50A29}" destId="{E440D623-42DF-4CD6-A359-5D729CB9538C}" srcOrd="0" destOrd="0" presId="urn:microsoft.com/office/officeart/2005/8/layout/chevron1"/>
    <dgm:cxn modelId="{9F1C707B-A306-4CA8-B02C-59C4B630E409}" srcId="{9D9330CA-6E17-4E5C-8114-17C8FF8CCE43}" destId="{5D5F7068-80B9-4DE4-BC4B-74DDD536F6B2}" srcOrd="3" destOrd="0" parTransId="{94961590-565B-4407-A5F7-B8975C7A755E}" sibTransId="{3486E1A5-319E-4008-876E-6ED9D85A2E17}"/>
    <dgm:cxn modelId="{8343CB98-4842-4DE8-8443-702FD9500255}" type="presOf" srcId="{44A70A21-AB1C-4D38-B898-D3460E9F3FF4}" destId="{4DFDF860-98D0-4D20-A3B9-F351E19A655F}" srcOrd="0" destOrd="0" presId="urn:microsoft.com/office/officeart/2005/8/layout/chevron1"/>
    <dgm:cxn modelId="{9FAFD7DF-CA63-4AF4-8901-61932D91CBCD}" type="presParOf" srcId="{E61A72D0-7B90-4B63-AF0A-86A3AED13E7A}" destId="{4DFDF860-98D0-4D20-A3B9-F351E19A655F}" srcOrd="0" destOrd="0" presId="urn:microsoft.com/office/officeart/2005/8/layout/chevron1"/>
    <dgm:cxn modelId="{F91A25B9-03B5-4790-A99D-000627D6A6CD}" type="presParOf" srcId="{E61A72D0-7B90-4B63-AF0A-86A3AED13E7A}" destId="{A6813095-AD10-4720-A7CF-6C47EF608868}" srcOrd="1" destOrd="0" presId="urn:microsoft.com/office/officeart/2005/8/layout/chevron1"/>
    <dgm:cxn modelId="{D8807F64-CD75-49A5-B79D-4E7CA8B42CAE}" type="presParOf" srcId="{E61A72D0-7B90-4B63-AF0A-86A3AED13E7A}" destId="{E440D623-42DF-4CD6-A359-5D729CB9538C}" srcOrd="2" destOrd="0" presId="urn:microsoft.com/office/officeart/2005/8/layout/chevron1"/>
    <dgm:cxn modelId="{EC182B0C-E871-43A4-B5E4-0C3751DB1874}" type="presParOf" srcId="{E61A72D0-7B90-4B63-AF0A-86A3AED13E7A}" destId="{4FB34775-46AE-414A-9983-708B86BB1E45}" srcOrd="3" destOrd="0" presId="urn:microsoft.com/office/officeart/2005/8/layout/chevron1"/>
    <dgm:cxn modelId="{0960539A-5548-4883-A7CC-CA40CD275E6E}" type="presParOf" srcId="{E61A72D0-7B90-4B63-AF0A-86A3AED13E7A}" destId="{9022B2B7-1FBF-404D-AC36-88DFC011C44B}" srcOrd="4" destOrd="0" presId="urn:microsoft.com/office/officeart/2005/8/layout/chevron1"/>
    <dgm:cxn modelId="{2460C020-3013-4C7C-A746-4A2084ED74BB}" type="presParOf" srcId="{E61A72D0-7B90-4B63-AF0A-86A3AED13E7A}" destId="{4DB7F843-D312-4705-8FED-BD367BE4FD75}" srcOrd="5" destOrd="0" presId="urn:microsoft.com/office/officeart/2005/8/layout/chevron1"/>
    <dgm:cxn modelId="{3C1DAFFC-5953-488E-B449-37B5BE7875CA}" type="presParOf" srcId="{E61A72D0-7B90-4B63-AF0A-86A3AED13E7A}" destId="{8A678770-6357-42FD-90CB-98FC7314E838}" srcOrd="6" destOrd="0" presId="urn:microsoft.com/office/officeart/2005/8/layout/chevron1"/>
    <dgm:cxn modelId="{C9BBC683-D0FA-4FA0-BF74-830197D16AC0}" type="presParOf" srcId="{E61A72D0-7B90-4B63-AF0A-86A3AED13E7A}" destId="{6FC887DA-2BB2-4C60-ADDC-8D2A820991A7}" srcOrd="7" destOrd="0" presId="urn:microsoft.com/office/officeart/2005/8/layout/chevron1"/>
    <dgm:cxn modelId="{B0CD5CA3-EE90-4801-B4AB-99255B0A2E87}" type="presParOf" srcId="{E61A72D0-7B90-4B63-AF0A-86A3AED13E7A}" destId="{BC7CFA66-352B-4104-9C28-755B656951E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DF860-98D0-4D20-A3B9-F351E19A655F}">
      <dsp:nvSpPr>
        <dsp:cNvPr id="0" name=""/>
        <dsp:cNvSpPr/>
      </dsp:nvSpPr>
      <dsp:spPr>
        <a:xfrm>
          <a:off x="2900" y="0"/>
          <a:ext cx="2581246" cy="9619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即日起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~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12/10(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kern="12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483874" y="0"/>
        <a:ext cx="1619298" cy="961948"/>
      </dsp:txXfrm>
    </dsp:sp>
    <dsp:sp modelId="{E440D623-42DF-4CD6-A359-5D729CB9538C}">
      <dsp:nvSpPr>
        <dsp:cNvPr id="0" name=""/>
        <dsp:cNvSpPr/>
      </dsp:nvSpPr>
      <dsp:spPr>
        <a:xfrm>
          <a:off x="2326021" y="0"/>
          <a:ext cx="2581246" cy="9619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12/10(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12/14(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一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kern="12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2806995" y="0"/>
        <a:ext cx="1619298" cy="961948"/>
      </dsp:txXfrm>
    </dsp:sp>
    <dsp:sp modelId="{9022B2B7-1FBF-404D-AC36-88DFC011C44B}">
      <dsp:nvSpPr>
        <dsp:cNvPr id="0" name=""/>
        <dsp:cNvSpPr/>
      </dsp:nvSpPr>
      <dsp:spPr>
        <a:xfrm>
          <a:off x="4649143" y="0"/>
          <a:ext cx="2581246" cy="9619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12/14(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一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12/16(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三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kern="12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5130117" y="0"/>
        <a:ext cx="1619298" cy="961948"/>
      </dsp:txXfrm>
    </dsp:sp>
    <dsp:sp modelId="{8A678770-6357-42FD-90CB-98FC7314E838}">
      <dsp:nvSpPr>
        <dsp:cNvPr id="0" name=""/>
        <dsp:cNvSpPr/>
      </dsp:nvSpPr>
      <dsp:spPr>
        <a:xfrm>
          <a:off x="6972264" y="0"/>
          <a:ext cx="2581246" cy="961948"/>
        </a:xfrm>
        <a:prstGeom prst="chevron">
          <a:avLst/>
        </a:prstGeom>
        <a:solidFill>
          <a:schemeClr val="bg1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12/16(</a:t>
          </a:r>
          <a:r>
            <a:rPr lang="zh-TW" altLang="en-US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三</a:t>
          </a:r>
          <a:r>
            <a:rPr lang="en-US" altLang="zh-TW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下午</a:t>
          </a:r>
          <a:r>
            <a:rPr lang="en-US" altLang="zh-TW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5</a:t>
          </a:r>
          <a:r>
            <a:rPr lang="zh-TW" altLang="en-US" sz="2400" kern="1200" dirty="0" smtClean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時止</a:t>
          </a:r>
          <a:endParaRPr lang="zh-TW" altLang="en-US" sz="2400" kern="1200" dirty="0">
            <a:solidFill>
              <a:srgbClr val="FF0000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7453238" y="0"/>
        <a:ext cx="1619298" cy="961948"/>
      </dsp:txXfrm>
    </dsp:sp>
    <dsp:sp modelId="{BC7CFA66-352B-4104-9C28-755B656951E2}">
      <dsp:nvSpPr>
        <dsp:cNvPr id="0" name=""/>
        <dsp:cNvSpPr/>
      </dsp:nvSpPr>
      <dsp:spPr>
        <a:xfrm>
          <a:off x="9295386" y="0"/>
          <a:ext cx="2581246" cy="96194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12/17(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四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)~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12/22(</a:t>
          </a:r>
          <a:r>
            <a:rPr lang="zh-TW" altLang="en-US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二</a:t>
          </a:r>
          <a:r>
            <a:rPr lang="en-US" altLang="zh-TW" sz="2000" kern="12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rPr>
            <a:t>)</a:t>
          </a:r>
          <a:endParaRPr lang="zh-TW" altLang="en-US" sz="2000" kern="1200" dirty="0">
            <a:solidFill>
              <a:schemeClr val="bg1"/>
            </a:solidFill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9776360" y="0"/>
        <a:ext cx="1619298" cy="961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8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95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74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12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4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3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48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4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22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2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57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BE6-EB7C-4CFD-9CFF-8E8BEB655EB6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E9E5-21A5-48C7-9D1E-969A100FE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2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tpe1-1.xx.fbcdn.net/v/t1.0-9/123130745_10105703384473841_2923359801149657542_o.jpg?_nc_cat=109&amp;ccb=2&amp;_nc_sid=b9115d&amp;_nc_ohc=Ympk3xAzW3IAX8shvW1&amp;_nc_ht=scontent-tpe1-1.xx&amp;oh=60e07c66a45ae17ae24f78a8aea8d5eb&amp;oe=5FBF49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81556" y="3136612"/>
            <a:ext cx="5020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110</a:t>
            </a:r>
            <a:r>
              <a:rPr lang="zh-TW" altLang="en-US" sz="3200" b="1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年教學實踐研究計畫</a:t>
            </a:r>
            <a:endParaRPr lang="en-US" altLang="zh-TW" sz="3200" b="1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2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398878802"/>
              </p:ext>
            </p:extLst>
          </p:nvPr>
        </p:nvGraphicFramePr>
        <p:xfrm>
          <a:off x="139940" y="2794959"/>
          <a:ext cx="11879533" cy="96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156233" y="4136471"/>
            <a:ext cx="11679208" cy="2246769"/>
            <a:chOff x="156233" y="3722404"/>
            <a:chExt cx="11679208" cy="2246769"/>
          </a:xfrm>
        </p:grpSpPr>
        <p:sp>
          <p:nvSpPr>
            <p:cNvPr id="14" name="文字方塊 13"/>
            <p:cNvSpPr txBox="1"/>
            <p:nvPr/>
          </p:nvSpPr>
          <p:spPr>
            <a:xfrm>
              <a:off x="156233" y="3722404"/>
              <a:ext cx="287852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繳交文件：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  <a:sym typeface="Wingdings 2" panose="05020102010507070707" pitchFamily="18" charset="2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    </a:t>
              </a:r>
              <a:r>
                <a:rPr lang="zh-TW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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計畫書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  <a:sym typeface="Wingdings 2" panose="05020102010507070707" pitchFamily="18" charset="2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    自評表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  <a:sym typeface="Wingdings 2" panose="05020102010507070707" pitchFamily="18" charset="2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    經費預算表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</a:t>
              </a:r>
              <a:r>
                <a:rPr lang="en-US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mail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至</a:t>
              </a:r>
              <a:r>
                <a:rPr lang="en-US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CTL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承辦人信箱</a:t>
              </a:r>
              <a:r>
                <a:rPr lang="en-US" altLang="zh-TW" sz="2000" dirty="0" smtClean="0"/>
                <a:t>mizu118220@gail.com</a:t>
              </a:r>
            </a:p>
            <a:p>
              <a:endParaRPr lang="zh-TW" altLang="en-US" sz="2000" dirty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355287" y="3722404"/>
              <a:ext cx="550538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校內檢核通知：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    </a:t>
              </a:r>
              <a:r>
                <a:rPr lang="zh-TW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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確認資料，無須修訂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  <a:sym typeface="Wingdings 2" panose="05020102010507070707" pitchFamily="18" charset="2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    參閱諮詢意見，修訂計畫書 </a:t>
              </a:r>
              <a:r>
                <a:rPr lang="en-US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(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無需再次寄送</a:t>
              </a:r>
              <a:r>
                <a:rPr lang="en-US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)</a:t>
              </a: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逕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至計畫系統填報、上傳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  <a:p>
              <a:r>
                <a:rPr lang="zh-TW" altLang="en-US" sz="2000" dirty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確認</a:t>
              </a:r>
              <a:r>
                <a:rPr lang="zh-TW" altLang="en-US" sz="2000" dirty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無誤後點選</a:t>
              </a:r>
              <a:r>
                <a:rPr lang="zh-TW" alt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送出</a:t>
              </a:r>
              <a:endParaRPr lang="zh-TW" altLang="en-US" sz="2000" dirty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181202" y="3722404"/>
              <a:ext cx="265423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學校</a:t>
              </a:r>
              <a:r>
                <a:rPr lang="zh-TW" altLang="en-US" sz="2000" dirty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統一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彙整各計畫案，簽呈函報教育部</a:t>
              </a:r>
              <a:endParaRPr lang="en-US" altLang="zh-TW" sz="20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  <a:p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  <a:sym typeface="Wingdings 2" panose="05020102010507070707" pitchFamily="18" charset="2"/>
                </a:rPr>
                <a:t>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擬於</a:t>
              </a:r>
              <a:r>
                <a:rPr lang="en-US" altLang="zh-TW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6</a:t>
              </a:r>
              <a:r>
                <a:rPr lang="zh-TW" altLang="en-US" sz="2000" dirty="0" smtClean="0">
                  <a:latin typeface="Adobe 黑体 Std R" panose="020B0400000000000000" pitchFamily="34" charset="-128"/>
                  <a:ea typeface="Adobe 黑体 Std R" panose="020B0400000000000000" pitchFamily="34" charset="-128"/>
                </a:rPr>
                <a:t>月中旬公告審查結果</a:t>
              </a:r>
              <a:endParaRPr lang="zh-TW" altLang="en-US" sz="2000" dirty="0">
                <a:latin typeface="Adobe 黑体 Std R" panose="020B0400000000000000" pitchFamily="34" charset="-128"/>
                <a:ea typeface="Adobe 黑体 Std R" panose="020B0400000000000000" pitchFamily="34" charset="-128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626851" y="468559"/>
            <a:ext cx="791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110</a:t>
            </a:r>
            <a:r>
              <a:rPr lang="zh-TW" altLang="en-US" sz="3200" b="1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年教學實踐研究計畫申請期程</a:t>
            </a:r>
            <a:endParaRPr lang="en-US" altLang="zh-TW" sz="3200" b="1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7653" y="2176397"/>
            <a:ext cx="221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email</a:t>
            </a:r>
            <a:r>
              <a:rPr lang="zh-TW" altLang="en-US" sz="24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申請文件</a:t>
            </a:r>
            <a:endParaRPr lang="zh-TW" altLang="en-US" sz="24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034761" y="2184558"/>
            <a:ext cx="151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校內檢核</a:t>
            </a:r>
            <a:endParaRPr lang="zh-TW" altLang="en-US" sz="24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67899" y="2184561"/>
            <a:ext cx="208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修訂申請文件</a:t>
            </a:r>
            <a:endParaRPr lang="zh-TW" altLang="en-US" sz="24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226123" y="2184558"/>
            <a:ext cx="240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至計畫系統填報</a:t>
            </a:r>
            <a:endParaRPr lang="zh-TW" altLang="en-US" sz="2400" dirty="0">
              <a:solidFill>
                <a:srgbClr val="FF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700284" y="2184559"/>
            <a:ext cx="208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學校彙整報部</a:t>
            </a:r>
            <a:endParaRPr lang="zh-TW" altLang="en-US" sz="24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8" y="1424738"/>
            <a:ext cx="611088" cy="6110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75" y="1423826"/>
            <a:ext cx="612000" cy="612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06" y="1423826"/>
            <a:ext cx="612000" cy="612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88" y="1423822"/>
            <a:ext cx="612000" cy="61200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65" y="1423822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tpe1-1.xx.fbcdn.net/v/t1.0-9/123095784_10105703384503781_240888853327671745_o.jpg?_nc_cat=108&amp;ccb=2&amp;_nc_sid=b9115d&amp;_nc_ohc=aUjg9Ffmkv0AX-GR4T9&amp;_nc_ht=scontent-tpe1-1.xx&amp;oh=0538236176205069821d091944b316db&amp;oe=5FBDC5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tpe1-1.xx.fbcdn.net/v/t1.0-9/122856469_10105703384513761_2697007715895746676_o.jpg?_nc_cat=111&amp;ccb=2&amp;_nc_sid=b9115d&amp;_nc_ohc=eSBOkH5z4vcAX-MjdcJ&amp;_nc_ht=scontent-tpe1-1.xx&amp;oh=451607caa51db797e3848964b47943ea&amp;oe=5FC195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tpe1-1.xx.fbcdn.net/v/t1.0-9/123059935_10105703384558671_4943116754524177911_o.jpg?_nc_cat=102&amp;ccb=2&amp;_nc_sid=b9115d&amp;_nc_ohc=aszIDHioOXgAX9sy1lE&amp;_nc_ht=scontent-tpe1-1.xx&amp;oh=78e9ddecf83b193d8da3ba533c28d233&amp;oe=5FBF03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tpe1-1.xx.fbcdn.net/v/t1.0-9/122960074_10105703384568651_4928242702640896123_o.jpg?_nc_cat=100&amp;ccb=2&amp;_nc_sid=b9115d&amp;_nc_ohc=IoI00VRcmHEAX9gWMNX&amp;_nc_ht=scontent-tpe1-1.xx&amp;oh=b170fb0732332b4a90753f34aef5a0b3&amp;oe=5FBE2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content-tpe1-1.xx.fbcdn.net/v/t1.0-9/122688535_10105703384583621_1277550702973561122_o.jpg?_nc_cat=100&amp;ccb=2&amp;_nc_sid=b9115d&amp;_nc_ohc=08vs1tgDsO0AX8PxRZL&amp;_nc_ht=scontent-tpe1-1.xx&amp;oh=8da98f0286ba285c6dbef47213b3c222&amp;oe=5FC02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tpe1-1.xx.fbcdn.net/v/t1.0-9/122764333_10105703384648491_7482440353743738546_o.jpg?_nc_cat=106&amp;ccb=2&amp;_nc_sid=b9115d&amp;_nc_ohc=ob1ztINFeYQAX_bVZv3&amp;_nc_ht=scontent-tpe1-1.xx&amp;oh=47d3d933638ae431cbc7828b82263795&amp;oe=5FC052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tpe1-1.xx.fbcdn.net/v/t1.0-9/122862868_10105703384673441_1654318450511518252_o.jpg?_nc_cat=106&amp;ccb=2&amp;_nc_sid=b9115d&amp;_nc_ohc=mg_kYQfRA_0AX-nGK7G&amp;_nc_ht=scontent-tpe1-1.xx&amp;oh=4dacdd25543806c1c239018ecda12427&amp;oe=5FBFC3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tpe1-1.xx.fbcdn.net/v/t1.0-9/122902275_10105703384688411_5550150000764914173_o.jpg?_nc_cat=110&amp;ccb=2&amp;_nc_sid=b9115d&amp;_nc_ohc=iM5AaG1pSUkAX-OFS-3&amp;_nc_ht=scontent-tpe1-1.xx&amp;oh=6a7de3fee0f0ddfacd7524a153c6ac11&amp;oe=5FC18D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</TotalTime>
  <Words>163</Words>
  <Application>Microsoft Office PowerPoint</Application>
  <PresentationFormat>寬螢幕</PresentationFormat>
  <Paragraphs>29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Adobe 黑体 Std R</vt:lpstr>
      <vt:lpstr>新細明體</vt:lpstr>
      <vt:lpstr>Arial</vt:lpstr>
      <vt:lpstr>Calibri</vt:lpstr>
      <vt:lpstr>Calibri Light</vt:lpstr>
      <vt:lpstr>Wingdings 2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</dc:creator>
  <cp:lastModifiedBy>simon</cp:lastModifiedBy>
  <cp:revision>18</cp:revision>
  <dcterms:created xsi:type="dcterms:W3CDTF">2020-10-27T02:11:46Z</dcterms:created>
  <dcterms:modified xsi:type="dcterms:W3CDTF">2020-10-29T07:35:53Z</dcterms:modified>
</cp:coreProperties>
</file>